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</p:sldIdLst>
  <p:sldSz cx="30275213" cy="42803763"/>
  <p:notesSz cx="6858000" cy="9144000"/>
  <p:defaultTextStyle>
    <a:defPPr>
      <a:defRPr lang="fr-FR"/>
    </a:defPPr>
    <a:lvl1pPr marL="0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1pPr>
    <a:lvl2pPr marL="1751984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2pPr>
    <a:lvl3pPr marL="3503973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3pPr>
    <a:lvl4pPr marL="5255957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4pPr>
    <a:lvl5pPr marL="7007941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5pPr>
    <a:lvl6pPr marL="8759926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6pPr>
    <a:lvl7pPr marL="10511914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7pPr>
    <a:lvl8pPr marL="12263899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8pPr>
    <a:lvl9pPr marL="14015879" algn="l" defTabSz="3503973" rtl="0" eaLnBrk="1" latinLnBrk="0" hangingPunct="1">
      <a:defRPr sz="68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4674"/>
  </p:normalViewPr>
  <p:slideViewPr>
    <p:cSldViewPr snapToGrid="0" snapToObjects="1">
      <p:cViewPr varScale="1">
        <p:scale>
          <a:sx n="14" d="100"/>
          <a:sy n="14" d="100"/>
        </p:scale>
        <p:origin x="176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7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0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5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6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07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9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4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B14F-2962-1C4D-A06D-77FB44984F84}" type="datetimeFigureOut">
              <a:rPr lang="fr-FR" smtClean="0"/>
              <a:t>09/11/2018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0AF1-E911-AF40-96D1-6B37E6273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8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F002368-8A67-9642-9199-F0892C75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8" y="528598"/>
            <a:ext cx="28433486" cy="1773089"/>
          </a:xfrm>
        </p:spPr>
        <p:txBody>
          <a:bodyPr>
            <a:normAutofit/>
          </a:bodyPr>
          <a:lstStyle/>
          <a:p>
            <a:pPr algn="ctr"/>
            <a:r>
              <a:rPr lang="fr-FR" sz="8642" b="1" dirty="0"/>
              <a:t>Nom du laboratoire + tutelle</a:t>
            </a:r>
            <a:endParaRPr lang="fr-FR" sz="8642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0E774D0-D34A-694B-AC5D-2BF8EDCD4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949" y="3137828"/>
            <a:ext cx="17087984" cy="1181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400" dirty="0">
                <a:solidFill>
                  <a:srgbClr val="C00000"/>
                </a:solidFill>
              </a:rPr>
              <a:t>Présentation </a:t>
            </a:r>
            <a:endParaRPr lang="fr-FR" sz="6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4200" dirty="0" smtClean="0">
                <a:solidFill>
                  <a:srgbClr val="0070C0"/>
                </a:solidFill>
              </a:rPr>
              <a:t>L’activité </a:t>
            </a:r>
            <a:r>
              <a:rPr lang="fr-FR" sz="4200" dirty="0">
                <a:solidFill>
                  <a:srgbClr val="0070C0"/>
                </a:solidFill>
              </a:rPr>
              <a:t>du labo, chiffres clés, effectifs …  </a:t>
            </a:r>
            <a:r>
              <a:rPr lang="fr-FR" sz="4200" dirty="0" smtClean="0">
                <a:solidFill>
                  <a:srgbClr val="0070C0"/>
                </a:solidFill>
              </a:rPr>
              <a:t>max 800 caractères espaces compris</a:t>
            </a:r>
            <a:endParaRPr lang="fr-FR" sz="4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359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D92B87-D339-5449-BBED-73F20DB1F52A}"/>
              </a:ext>
            </a:extLst>
          </p:cNvPr>
          <p:cNvSpPr txBox="1"/>
          <p:nvPr/>
        </p:nvSpPr>
        <p:spPr>
          <a:xfrm>
            <a:off x="-15250457" y="88670864"/>
            <a:ext cx="58480357" cy="2536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424" b="1" dirty="0"/>
              <a:t>Autre image (slogan..) ou texte que vous voudriez faire apparaitre  </a:t>
            </a:r>
            <a:r>
              <a:rPr lang="fr-FR" sz="16424" dirty="0"/>
              <a:t>(400 caractères espaces compris ) : </a:t>
            </a:r>
          </a:p>
          <a:p>
            <a:r>
              <a:rPr lang="fr-FR" sz="16424" dirty="0" err="1"/>
              <a:t>Deinde</a:t>
            </a:r>
            <a:r>
              <a:rPr lang="fr-FR" sz="16424" dirty="0"/>
              <a:t> </a:t>
            </a:r>
            <a:r>
              <a:rPr lang="fr-FR" sz="16424" dirty="0" err="1"/>
              <a:t>otiosis</a:t>
            </a:r>
            <a:r>
              <a:rPr lang="fr-FR" sz="16424" dirty="0"/>
              <a:t> </a:t>
            </a:r>
            <a:r>
              <a:rPr lang="fr-FR" sz="16424" dirty="0" err="1"/>
              <a:t>retorquens</a:t>
            </a:r>
            <a:r>
              <a:rPr lang="fr-FR" sz="16424" dirty="0"/>
              <a:t> </a:t>
            </a:r>
            <a:r>
              <a:rPr lang="fr-FR" sz="16424" dirty="0" err="1"/>
              <a:t>crepundia</a:t>
            </a:r>
            <a:r>
              <a:rPr lang="fr-FR" sz="16424" dirty="0"/>
              <a:t> </a:t>
            </a:r>
            <a:r>
              <a:rPr lang="fr-FR" sz="16424" dirty="0" err="1"/>
              <a:t>velut</a:t>
            </a:r>
            <a:r>
              <a:rPr lang="fr-FR" sz="16424" dirty="0"/>
              <a:t> </a:t>
            </a:r>
            <a:r>
              <a:rPr lang="fr-FR" sz="16424" dirty="0" err="1"/>
              <a:t>coquinae</a:t>
            </a:r>
            <a:r>
              <a:rPr lang="fr-FR" sz="16424" dirty="0"/>
              <a:t> </a:t>
            </a:r>
            <a:r>
              <a:rPr lang="fr-FR" sz="16424" dirty="0" err="1"/>
              <a:t>urbanae</a:t>
            </a:r>
            <a:r>
              <a:rPr lang="fr-FR" sz="16424" dirty="0"/>
              <a:t> </a:t>
            </a:r>
            <a:r>
              <a:rPr lang="fr-FR" sz="16424" dirty="0" err="1"/>
              <a:t>teneros</a:t>
            </a:r>
            <a:r>
              <a:rPr lang="fr-FR" sz="16424" dirty="0"/>
              <a:t> </a:t>
            </a:r>
            <a:r>
              <a:rPr lang="fr-FR" sz="16424" dirty="0" err="1"/>
              <a:t>deinde</a:t>
            </a:r>
            <a:r>
              <a:rPr lang="fr-FR" sz="16424" dirty="0"/>
              <a:t> </a:t>
            </a:r>
            <a:r>
              <a:rPr lang="fr-FR" sz="16424" dirty="0" err="1"/>
              <a:t>ostendit</a:t>
            </a:r>
            <a:r>
              <a:rPr lang="fr-FR" sz="16424" dirty="0"/>
              <a:t> </a:t>
            </a:r>
            <a:r>
              <a:rPr lang="fr-FR" sz="16424" dirty="0" err="1"/>
              <a:t>oriundi</a:t>
            </a:r>
            <a:r>
              <a:rPr lang="fr-FR" sz="16424" dirty="0"/>
              <a:t> </a:t>
            </a:r>
            <a:r>
              <a:rPr lang="fr-FR" sz="16424" dirty="0" err="1"/>
              <a:t>dein</a:t>
            </a:r>
            <a:r>
              <a:rPr lang="fr-FR" sz="16424" dirty="0"/>
              <a:t> fortes </a:t>
            </a:r>
            <a:r>
              <a:rPr lang="fr-FR" sz="16424" dirty="0" err="1"/>
              <a:t>lineamentorum</a:t>
            </a:r>
            <a:r>
              <a:rPr lang="fr-FR" sz="16424" dirty="0"/>
              <a:t> </a:t>
            </a:r>
            <a:r>
              <a:rPr lang="fr-FR" sz="16424" dirty="0" err="1"/>
              <a:t>ostendit</a:t>
            </a:r>
            <a:r>
              <a:rPr lang="fr-FR" sz="16424" dirty="0"/>
              <a:t> </a:t>
            </a:r>
            <a:r>
              <a:rPr lang="fr-FR" sz="16424" dirty="0" err="1"/>
              <a:t>opponunt</a:t>
            </a:r>
            <a:r>
              <a:rPr lang="fr-FR" sz="16424" dirty="0"/>
              <a:t> </a:t>
            </a:r>
            <a:r>
              <a:rPr lang="fr-FR" sz="16424" dirty="0" err="1"/>
              <a:t>Samiramidis</a:t>
            </a:r>
            <a:r>
              <a:rPr lang="fr-FR" sz="16424" dirty="0"/>
              <a:t> </a:t>
            </a:r>
            <a:r>
              <a:rPr lang="fr-FR" sz="16424" dirty="0" err="1"/>
              <a:t>quae</a:t>
            </a:r>
            <a:r>
              <a:rPr lang="fr-FR" sz="16424" dirty="0"/>
              <a:t> fors </a:t>
            </a:r>
            <a:r>
              <a:rPr lang="fr-FR" sz="16424" dirty="0" err="1"/>
              <a:t>densas</a:t>
            </a:r>
            <a:r>
              <a:rPr lang="fr-FR" sz="16424" dirty="0"/>
              <a:t> </a:t>
            </a:r>
            <a:r>
              <a:rPr lang="fr-FR" sz="16424" dirty="0" err="1"/>
              <a:t>deinde</a:t>
            </a:r>
            <a:r>
              <a:rPr lang="fr-FR" sz="16424" dirty="0"/>
              <a:t> </a:t>
            </a:r>
            <a:r>
              <a:rPr lang="fr-FR" sz="16424" dirty="0" err="1"/>
              <a:t>desinens</a:t>
            </a:r>
            <a:r>
              <a:rPr lang="fr-FR" sz="16424" dirty="0"/>
              <a:t> </a:t>
            </a:r>
            <a:r>
              <a:rPr lang="fr-FR" sz="16424" dirty="0" err="1"/>
              <a:t>primigenios</a:t>
            </a:r>
            <a:r>
              <a:rPr lang="fr-FR" sz="16424" dirty="0"/>
              <a:t> </a:t>
            </a:r>
            <a:r>
              <a:rPr lang="fr-FR" sz="16424" dirty="0" err="1"/>
              <a:t>quaqua</a:t>
            </a:r>
            <a:r>
              <a:rPr lang="fr-FR" sz="16424" dirty="0"/>
              <a:t> </a:t>
            </a:r>
            <a:r>
              <a:rPr lang="fr-FR" sz="16424" dirty="0" err="1"/>
              <a:t>spadonum</a:t>
            </a:r>
            <a:r>
              <a:rPr lang="fr-FR" sz="16424" dirty="0"/>
              <a:t> </a:t>
            </a:r>
            <a:r>
              <a:rPr lang="fr-FR" sz="16424" dirty="0" err="1"/>
              <a:t>dexteris</a:t>
            </a:r>
            <a:r>
              <a:rPr lang="fr-FR" sz="16424" dirty="0"/>
              <a:t> </a:t>
            </a:r>
            <a:r>
              <a:rPr lang="fr-FR" sz="16424" dirty="0" err="1"/>
              <a:t>incedit</a:t>
            </a:r>
            <a:r>
              <a:rPr lang="fr-FR" sz="16424" dirty="0"/>
              <a:t>: </a:t>
            </a:r>
            <a:r>
              <a:rPr lang="fr-FR" sz="16424" dirty="0" err="1"/>
              <a:t>adegerit</a:t>
            </a:r>
            <a:r>
              <a:rPr lang="fr-FR" sz="16424" dirty="0"/>
              <a:t> </a:t>
            </a:r>
            <a:r>
              <a:rPr lang="fr-FR" sz="16424" dirty="0" err="1"/>
              <a:t>subsidiales</a:t>
            </a:r>
            <a:r>
              <a:rPr lang="fr-FR" sz="16424" dirty="0"/>
              <a:t> </a:t>
            </a:r>
            <a:r>
              <a:rPr lang="fr-FR" sz="16424" dirty="0" err="1"/>
              <a:t>naturae</a:t>
            </a:r>
            <a:r>
              <a:rPr lang="fr-FR" sz="16424" dirty="0"/>
              <a:t> </a:t>
            </a:r>
            <a:r>
              <a:rPr lang="fr-FR" sz="16424" dirty="0" err="1"/>
              <a:t>vicinitate</a:t>
            </a:r>
            <a:r>
              <a:rPr lang="fr-FR" sz="16424" dirty="0"/>
              <a:t> </a:t>
            </a:r>
            <a:r>
              <a:rPr lang="fr-FR" sz="16424" dirty="0" err="1"/>
              <a:t>detestetur</a:t>
            </a:r>
            <a:r>
              <a:rPr lang="fr-FR" sz="16424" dirty="0"/>
              <a:t> </a:t>
            </a:r>
            <a:r>
              <a:rPr lang="fr-FR" sz="16424" dirty="0" err="1"/>
              <a:t>lineamentorum</a:t>
            </a:r>
            <a:r>
              <a:rPr lang="fr-FR" sz="16424" dirty="0"/>
              <a:t> </a:t>
            </a:r>
            <a:r>
              <a:rPr lang="fr-FR" sz="16424" dirty="0" err="1"/>
              <a:t>vias</a:t>
            </a:r>
            <a:r>
              <a:rPr lang="fr-FR" sz="16424" dirty="0"/>
              <a:t> promiscue </a:t>
            </a:r>
            <a:r>
              <a:rPr lang="fr-FR" sz="16424" dirty="0" err="1"/>
              <a:t>coquinae</a:t>
            </a:r>
            <a:r>
              <a:rPr lang="fr-FR" sz="16424" dirty="0"/>
              <a:t> </a:t>
            </a:r>
            <a:r>
              <a:rPr lang="fr-FR" sz="16424" dirty="0" err="1"/>
              <a:t>propagandae</a:t>
            </a:r>
            <a:r>
              <a:rPr lang="fr-FR" sz="16424" dirty="0"/>
              <a:t> data </a:t>
            </a:r>
            <a:r>
              <a:rPr lang="fr-FR" sz="16424" dirty="0" err="1"/>
              <a:t>ministerium</a:t>
            </a:r>
            <a:r>
              <a:rPr lang="fr-FR" sz="16424" dirty="0"/>
              <a:t> </a:t>
            </a:r>
            <a:r>
              <a:rPr lang="fr-FR" sz="16424" dirty="0" err="1"/>
              <a:t>quisquam</a:t>
            </a:r>
            <a:r>
              <a:rPr lang="fr-FR" sz="16424" dirty="0"/>
              <a:t> </a:t>
            </a:r>
            <a:r>
              <a:rPr lang="fr-FR" sz="16424" dirty="0" err="1"/>
              <a:t>ipsa</a:t>
            </a:r>
            <a:r>
              <a:rPr lang="fr-FR" sz="16424" dirty="0"/>
              <a:t> </a:t>
            </a:r>
            <a:r>
              <a:rPr lang="fr-FR" sz="16424" dirty="0" err="1"/>
              <a:t>reginae</a:t>
            </a:r>
            <a:r>
              <a:rPr lang="fr-FR" sz="16424" dirty="0"/>
              <a:t> </a:t>
            </a:r>
            <a:r>
              <a:rPr lang="fr-FR" sz="16424" dirty="0" err="1"/>
              <a:t>detestetur</a:t>
            </a:r>
            <a:r>
              <a:rPr lang="fr-FR" sz="16424" dirty="0"/>
              <a:t> sollicite </a:t>
            </a:r>
            <a:r>
              <a:rPr lang="fr-FR" sz="16424" dirty="0" err="1"/>
              <a:t>agmina</a:t>
            </a:r>
            <a:r>
              <a:rPr lang="fr-FR" sz="16424" dirty="0"/>
              <a:t> </a:t>
            </a:r>
            <a:r>
              <a:rPr lang="fr-FR" sz="16424" dirty="0" err="1"/>
              <a:t>memori</a:t>
            </a:r>
            <a:endParaRPr lang="fr-FR" sz="16424" dirty="0"/>
          </a:p>
          <a:p>
            <a:endParaRPr lang="fr-FR" sz="16424" dirty="0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ACC08789-2761-C043-B6D2-CFC320230EE8}"/>
              </a:ext>
            </a:extLst>
          </p:cNvPr>
          <p:cNvSpPr txBox="1">
            <a:spLocks/>
          </p:cNvSpPr>
          <p:nvPr/>
        </p:nvSpPr>
        <p:spPr>
          <a:xfrm>
            <a:off x="1789708" y="30336653"/>
            <a:ext cx="26766183" cy="11942712"/>
          </a:xfrm>
          <a:prstGeom prst="rect">
            <a:avLst/>
          </a:prstGeom>
        </p:spPr>
        <p:txBody>
          <a:bodyPr vert="horz" lIns="61963" tIns="30982" rIns="61963" bIns="30982" rtlCol="0">
            <a:normAutofit/>
          </a:bodyPr>
          <a:lstStyle>
            <a:lvl1pPr marL="1009178" indent="-1009178" algn="l" defTabSz="4036710" rtl="0" eaLnBrk="1" latinLnBrk="0" hangingPunct="1">
              <a:lnSpc>
                <a:spcPct val="90000"/>
              </a:lnSpc>
              <a:spcBef>
                <a:spcPts val="4415"/>
              </a:spcBef>
              <a:buFont typeface="Arial" panose="020B0604020202020204" pitchFamily="34" charset="0"/>
              <a:buChar char="•"/>
              <a:defRPr sz="12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2753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105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588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88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6424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8259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10095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19308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37663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56019" indent="-1009178" algn="l" defTabSz="4036710" rtl="0" eaLnBrk="1" latinLnBrk="0" hangingPunct="1">
              <a:lnSpc>
                <a:spcPct val="90000"/>
              </a:lnSpc>
              <a:spcBef>
                <a:spcPts val="2207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12"/>
              </a:spcBef>
              <a:buNone/>
            </a:pPr>
            <a:r>
              <a:rPr lang="fr-FR" sz="6400" dirty="0">
                <a:solidFill>
                  <a:srgbClr val="C00000"/>
                </a:solidFill>
              </a:rPr>
              <a:t>Nous recherchons</a:t>
            </a:r>
          </a:p>
          <a:p>
            <a:pPr marL="0" indent="0">
              <a:spcBef>
                <a:spcPts val="812"/>
              </a:spcBef>
              <a:buNone/>
            </a:pPr>
            <a:r>
              <a:rPr lang="fr-FR" sz="4200" dirty="0">
                <a:solidFill>
                  <a:srgbClr val="0070C0"/>
                </a:solidFill>
              </a:rPr>
              <a:t>présenter les thématiques interdisciplinaires que vous aimeriez développer et les compétences/savoir-faire/plateformes que vous recherchez  // en 800 caractères maxi  espaces compris//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18D3CF-AD1B-414D-99AD-B7161ABA6621}"/>
              </a:ext>
            </a:extLst>
          </p:cNvPr>
          <p:cNvSpPr txBox="1"/>
          <p:nvPr/>
        </p:nvSpPr>
        <p:spPr>
          <a:xfrm>
            <a:off x="23999992" y="41572656"/>
            <a:ext cx="6123549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91" dirty="0"/>
              <a:t>Forum </a:t>
            </a:r>
            <a:r>
              <a:rPr lang="fr-FR" sz="3591" dirty="0" smtClean="0"/>
              <a:t>à la croisée des sciences</a:t>
            </a:r>
            <a:endParaRPr lang="fr-FR" sz="3591" dirty="0"/>
          </a:p>
          <a:p>
            <a:pPr algn="ctr"/>
            <a:r>
              <a:rPr lang="fr-FR" sz="3591" dirty="0"/>
              <a:t> 9&amp;10 janvier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F6F052-4BCC-1E4D-9C49-37690F18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681" y="38831509"/>
            <a:ext cx="4510932" cy="2466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9E8C3F-299C-EA4E-B7EE-8F7D9948F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334" y="4955218"/>
            <a:ext cx="9749317" cy="593445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F14EBFF-7A7A-AE4B-B4A0-E80979DCA827}"/>
              </a:ext>
            </a:extLst>
          </p:cNvPr>
          <p:cNvSpPr txBox="1"/>
          <p:nvPr/>
        </p:nvSpPr>
        <p:spPr>
          <a:xfrm>
            <a:off x="19125334" y="11449366"/>
            <a:ext cx="12010694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91" dirty="0" smtClean="0">
                <a:solidFill>
                  <a:schemeClr val="accent5">
                    <a:lumMod val="75000"/>
                  </a:schemeClr>
                </a:solidFill>
              </a:rPr>
              <a:t>Photo(s) </a:t>
            </a:r>
            <a:r>
              <a:rPr lang="fr-FR" sz="3591" dirty="0">
                <a:solidFill>
                  <a:schemeClr val="accent5">
                    <a:lumMod val="75000"/>
                  </a:schemeClr>
                </a:solidFill>
              </a:rPr>
              <a:t>en rapport avec l’activité du labo </a:t>
            </a:r>
          </a:p>
          <a:p>
            <a:r>
              <a:rPr lang="fr-FR" sz="3591" dirty="0">
                <a:solidFill>
                  <a:schemeClr val="accent5">
                    <a:lumMod val="75000"/>
                  </a:schemeClr>
                </a:solidFill>
              </a:rPr>
              <a:t>+ légende </a:t>
            </a:r>
            <a:r>
              <a:rPr lang="fr-FR" sz="3591" dirty="0" smtClean="0">
                <a:solidFill>
                  <a:schemeClr val="accent5">
                    <a:lumMod val="75000"/>
                  </a:schemeClr>
                </a:solidFill>
              </a:rPr>
              <a:t>`+ </a:t>
            </a:r>
            <a:r>
              <a:rPr lang="fr-FR" sz="3591" dirty="0">
                <a:solidFill>
                  <a:schemeClr val="accent5">
                    <a:lumMod val="75000"/>
                  </a:schemeClr>
                </a:solidFill>
              </a:rPr>
              <a:t>crédit photo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1934AE-9D4F-A845-9283-179C982D696B}"/>
              </a:ext>
            </a:extLst>
          </p:cNvPr>
          <p:cNvSpPr txBox="1">
            <a:spLocks/>
          </p:cNvSpPr>
          <p:nvPr/>
        </p:nvSpPr>
        <p:spPr>
          <a:xfrm>
            <a:off x="1470949" y="13865001"/>
            <a:ext cx="27403702" cy="13564282"/>
          </a:xfrm>
          <a:prstGeom prst="rect">
            <a:avLst/>
          </a:prstGeom>
        </p:spPr>
        <p:txBody>
          <a:bodyPr vert="horz" lIns="395112" tIns="197556" rIns="395112" bIns="197556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400" dirty="0">
                <a:solidFill>
                  <a:srgbClr val="C00000"/>
                </a:solidFill>
              </a:rPr>
              <a:t>Notre </a:t>
            </a:r>
            <a:r>
              <a:rPr lang="fr-FR" sz="6400" dirty="0" smtClean="0">
                <a:solidFill>
                  <a:srgbClr val="C00000"/>
                </a:solidFill>
              </a:rPr>
              <a:t>expertise et notre savoir-faire</a:t>
            </a:r>
            <a:endParaRPr lang="fr-FR" sz="6400" dirty="0">
              <a:solidFill>
                <a:srgbClr val="C00000"/>
              </a:solidFill>
            </a:endParaRPr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4200" dirty="0">
                <a:solidFill>
                  <a:srgbClr val="0070C0"/>
                </a:solidFill>
              </a:rPr>
              <a:t>les thématiques, savoir-faire &amp; compétence du laboratoire … max </a:t>
            </a:r>
            <a:r>
              <a:rPr lang="fr-FR" sz="4200" dirty="0" smtClean="0">
                <a:solidFill>
                  <a:srgbClr val="0070C0"/>
                </a:solidFill>
              </a:rPr>
              <a:t>800 </a:t>
            </a:r>
            <a:r>
              <a:rPr lang="fr-FR" sz="4200" dirty="0">
                <a:solidFill>
                  <a:srgbClr val="0070C0"/>
                </a:solidFill>
              </a:rPr>
              <a:t>caractères espaces compris</a:t>
            </a:r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4800" dirty="0">
              <a:solidFill>
                <a:srgbClr val="0070C0"/>
              </a:solidFill>
            </a:endParaRPr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 smtClean="0"/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/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 smtClean="0"/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/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 smtClean="0"/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5185" dirty="0"/>
          </a:p>
          <a:p>
            <a:pPr marL="0" indent="0">
              <a:buNone/>
            </a:pPr>
            <a:r>
              <a:rPr lang="fr-FR" sz="6400" dirty="0" smtClean="0">
                <a:solidFill>
                  <a:srgbClr val="C00000"/>
                </a:solidFill>
              </a:rPr>
              <a:t>Nos </a:t>
            </a:r>
            <a:r>
              <a:rPr lang="fr-FR" sz="6400" dirty="0">
                <a:solidFill>
                  <a:srgbClr val="C00000"/>
                </a:solidFill>
              </a:rPr>
              <a:t>projets</a:t>
            </a:r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4200" dirty="0">
                <a:solidFill>
                  <a:srgbClr val="0070C0"/>
                </a:solidFill>
              </a:rPr>
              <a:t>exemple de projets phares que vous souhaitez mettre en évidence (terminés ou en cours) max 800 caractères espaces compris</a:t>
            </a:r>
          </a:p>
          <a:p>
            <a:pPr marL="0" indent="0" defTabSz="12074775">
              <a:lnSpc>
                <a:spcPct val="110000"/>
              </a:lnSpc>
              <a:spcBef>
                <a:spcPts val="0"/>
              </a:spcBef>
              <a:buNone/>
            </a:pPr>
            <a:endParaRPr lang="fr-FR" sz="4753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89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175</Words>
  <Application>Microsoft Office PowerPoint</Application>
  <PresentationFormat>Personnalisé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Nom du laboratoire + tutelle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labo + tutelle + logo présentation : chiffres clés</dc:title>
  <dc:creator>Aurélie Garriga</dc:creator>
  <cp:lastModifiedBy>Claire Couly</cp:lastModifiedBy>
  <cp:revision>25</cp:revision>
  <cp:lastPrinted>2018-10-23T14:24:54Z</cp:lastPrinted>
  <dcterms:created xsi:type="dcterms:W3CDTF">2018-10-23T11:46:12Z</dcterms:created>
  <dcterms:modified xsi:type="dcterms:W3CDTF">2018-11-09T16:00:38Z</dcterms:modified>
</cp:coreProperties>
</file>